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  <p:sldId id="259" r:id="rId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>
        <p:scale>
          <a:sx n="80" d="100"/>
          <a:sy n="80" d="100"/>
        </p:scale>
        <p:origin x="-2478" y="-6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576" cy="3657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158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277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093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572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37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424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179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60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108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7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81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9FE86-1815-4251-A406-81A991320656}" type="datetimeFigureOut">
              <a:rPr lang="en-US" smtClean="0"/>
              <a:t>4/20/2015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3C209-75AF-4F8C-AC74-F2BAFA223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667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8368" y="5221224"/>
            <a:ext cx="7845552" cy="1287145"/>
          </a:xfrm>
        </p:spPr>
        <p:txBody>
          <a:bodyPr>
            <a:normAutofit/>
          </a:bodyPr>
          <a:lstStyle/>
          <a:p>
            <a:r>
              <a:rPr lang="en-US" sz="1200" dirty="0" smtClean="0"/>
              <a:t>http://martinfowler.com/bliki/TechnicalDebtQuadrant.html</a:t>
            </a:r>
            <a:endParaRPr lang="en-US" sz="1200" dirty="0"/>
          </a:p>
        </p:txBody>
      </p:sp>
      <p:pic>
        <p:nvPicPr>
          <p:cNvPr id="3074" name="Picture 2" descr="http://martinfowler.com/bliki/images/techDebtQuadra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840" y="1152144"/>
            <a:ext cx="5620512" cy="421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58368" y="210312"/>
            <a:ext cx="79735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accent1">
                    <a:lumMod val="75000"/>
                  </a:schemeClr>
                </a:solidFill>
              </a:rPr>
              <a:t>Martin Fowler on Technical Debt</a:t>
            </a:r>
            <a:endParaRPr lang="en-US" sz="20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219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3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02336" y="5074921"/>
            <a:ext cx="8412480" cy="1682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336" y="180701"/>
            <a:ext cx="8412480" cy="4894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0036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155000"/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37" y="649224"/>
            <a:ext cx="7793219" cy="5632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0287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3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146304" y="795528"/>
            <a:ext cx="8887968" cy="3720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39723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8</Words>
  <Application>Microsoft Office PowerPoint</Application>
  <PresentationFormat>On-screen Show (4:3)</PresentationFormat>
  <Paragraphs>2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http://martinfowler.com/bliki/TechnicalDebtQuadrant.html</vt:lpstr>
      <vt:lpstr>PowerPoint Presentation</vt:lpstr>
      <vt:lpstr>PowerPoint Presentation</vt:lpstr>
      <vt:lpstr>PowerPoint Presentation</vt:lpstr>
    </vt:vector>
  </TitlesOfParts>
  <Company>DTE Energy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u00745</dc:creator>
  <cp:lastModifiedBy>u00745</cp:lastModifiedBy>
  <cp:revision>7</cp:revision>
  <cp:lastPrinted>2015-04-20T16:56:40Z</cp:lastPrinted>
  <dcterms:created xsi:type="dcterms:W3CDTF">2015-04-20T12:12:11Z</dcterms:created>
  <dcterms:modified xsi:type="dcterms:W3CDTF">2015-04-20T16:59:16Z</dcterms:modified>
</cp:coreProperties>
</file>

<file path=docProps/thumbnail.jpeg>
</file>